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3" r:id="rId9"/>
    <p:sldId id="287" r:id="rId10"/>
    <p:sldId id="288" r:id="rId11"/>
    <p:sldId id="290" r:id="rId12"/>
    <p:sldId id="291" r:id="rId13"/>
    <p:sldId id="284" r:id="rId14"/>
    <p:sldId id="28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3"/>
            <p14:sldId id="287"/>
            <p14:sldId id="288"/>
            <p14:sldId id="290"/>
            <p14:sldId id="291"/>
            <p14:sldId id="284"/>
            <p14:sldId id="285"/>
            <p14:sldId id="28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r>
              <a:rPr lang="zh-CN" altLang="en-US" dirty="0"/>
              <a:t>Inglesby, Thomas V. "Public Health Measures and the Reproduction Number of SARS-CoV-2." JAMA : The Journal of the American Medical Association 323.21 (2020): 2186-187. Web.</a:t>
            </a:r>
            <a:endParaRPr lang="zh-CN" altLang="en-US" dirty="0"/>
          </a:p>
          <a:p>
            <a:endParaRPr lang="zh-CN" altLang="en-US" dirty="0"/>
          </a:p>
          <a:p>
            <a:r>
              <a:rPr lang="zh-CN" altLang="en-US" dirty="0"/>
              <a:t>Seth Flaxman, Swapnil Mishra,Axel Gandy, H Juliette T Unwin, Thomas A Mellan,Helen Coupland, Charles Whittaker,Harrison Zhu,Tresnia Berah,Jeffrey W Eaton,et al. Estimating the effects of non-pharmaceutical interventions on covid- 19 in europe. Nature, 584(7820):257-261,2020.</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Focusing on the time span from october 1st to December 7th, the vaccine injection is still not avalible for the public. </a:t>
            </a:r>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It also answers the the nessecity of this thesis.</a:t>
            </a:r>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Variant strain of SARS-CoV-2</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dirty="0">
                <a:solidFill>
                  <a:srgbClr val="003778"/>
                </a:solidFill>
                <a:latin typeface="Times New Roman" panose="02020603050405020304" pitchFamily="18" charset="0"/>
                <a:ea typeface="微软雅黑" panose="020B0503020204020204" pitchFamily="34" charset="-122"/>
              </a:rPr>
              <a:t>Reference list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986973"/>
              <a:chOff x="6025111" y="1445348"/>
              <a:chExt cx="4556760" cy="986973"/>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954107"/>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The regularity of the infection</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95410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Precautionary measures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499735" y="1294130"/>
            <a:ext cx="6320790" cy="452310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7" name="文本框 6"/>
          <p:cNvSpPr txBox="1"/>
          <p:nvPr/>
        </p:nvSpPr>
        <p:spPr>
          <a:xfrm>
            <a:off x="3162300" y="954405"/>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Table 1: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of famous </a:t>
            </a:r>
            <a:r>
              <a:rPr lang="en-US" altLang="zh-CN" sz="2000">
                <a:latin typeface="Times New Roman" panose="02020603050405020304" pitchFamily="18" charset="0"/>
                <a:ea typeface="微软雅黑 Light" panose="020B0502040204020203" charset="-122"/>
                <a:cs typeface="+mn-ea"/>
                <a:sym typeface="+mn-ea"/>
              </a:rPr>
              <a:t>historical epdemics</a:t>
            </a:r>
            <a:r>
              <a:rPr lang="en-US" altLang="zh-CN" sz="2000">
                <a:latin typeface="Times New Roman" panose="02020603050405020304" pitchFamily="18" charset="0"/>
                <a:ea typeface="微软雅黑 Light" panose="020B0502040204020203" charset="-122"/>
                <a:cs typeface="+mn-ea"/>
              </a:rPr>
              <a:t> </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chart_12"/>
          <p:cNvPicPr>
            <a:picLocks noChangeAspect="1"/>
          </p:cNvPicPr>
          <p:nvPr/>
        </p:nvPicPr>
        <p:blipFill>
          <a:blip r:embed="rId2"/>
          <a:srcRect l="2705" r="11828"/>
          <a:stretch>
            <a:fillRect/>
          </a:stretch>
        </p:blipFill>
        <p:spPr>
          <a:xfrm>
            <a:off x="666750" y="954405"/>
            <a:ext cx="4125595" cy="4585970"/>
          </a:xfrm>
          <a:prstGeom prst="rect">
            <a:avLst/>
          </a:prstGeom>
        </p:spPr>
      </p:pic>
      <p:pic>
        <p:nvPicPr>
          <p:cNvPr id="3" name="图片 2" descr="chart_12"/>
          <p:cNvPicPr>
            <a:picLocks noChangeAspect="1"/>
          </p:cNvPicPr>
          <p:nvPr/>
        </p:nvPicPr>
        <p:blipFill>
          <a:blip r:embed="rId2"/>
          <a:srcRect l="88460" t="37000" r="897" b="47463"/>
          <a:stretch>
            <a:fillRect/>
          </a:stretch>
        </p:blipFill>
        <p:spPr>
          <a:xfrm>
            <a:off x="5181600" y="954405"/>
            <a:ext cx="923290" cy="1280795"/>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763520" y="923925"/>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2249</Words>
  <Application>WPS 演示</Application>
  <PresentationFormat>宽屏</PresentationFormat>
  <Paragraphs>71</Paragraphs>
  <Slides>12</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48</cp:revision>
  <dcterms:created xsi:type="dcterms:W3CDTF">2019-05-16T11:22:00Z</dcterms:created>
  <dcterms:modified xsi:type="dcterms:W3CDTF">2021-08-24T05:52:13Z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